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nton Italics"/>
      <p:regular r:id="rId8"/>
    </p:embeddedFont>
    <p:embeddedFont>
      <p:font typeface="Antonio Italics"/>
      <p:regular r:id="rId9"/>
    </p:embeddedFont>
    <p:embeddedFont>
      <p:font typeface="Cabin Sketch"/>
      <p:regular r:id="rId10"/>
    </p:embeddedFont>
    <p:embeddedFont>
      <p:font typeface="Calibri (MS) Italics"/>
      <p:regular r:id="rId11"/>
    </p:embeddedFont>
    <p:embeddedFont>
      <p:font typeface="Canva Sans Bold"/>
      <p:regular r:id="rId12"/>
    </p:embeddedFont>
    <p:embeddedFont>
      <p:font typeface="Montserrat Bold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2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7112" y="-66478"/>
            <a:ext cx="14775575" cy="10353478"/>
          </a:xfrm>
          <a:custGeom>
            <a:avLst/>
            <a:gdLst/>
            <a:ahLst/>
            <a:cxnLst/>
            <a:rect l="l" t="t" r="r" b="b"/>
            <a:pathLst>
              <a:path w="14775575" h="10353478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338277" y="503159"/>
            <a:ext cx="18561364" cy="9280682"/>
          </a:xfrm>
          <a:custGeom>
            <a:avLst/>
            <a:gdLst/>
            <a:ahLst/>
            <a:cxnLst/>
            <a:rect l="l" t="t" r="r" b="b"/>
            <a:pathLst>
              <a:path w="18561364" h="9280682">
                <a:moveTo>
                  <a:pt x="0" y="0"/>
                </a:moveTo>
                <a:lnTo>
                  <a:pt x="18561364" y="0"/>
                </a:lnTo>
                <a:lnTo>
                  <a:pt x="18561364" y="9280682"/>
                </a:lnTo>
                <a:lnTo>
                  <a:pt x="0" y="9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94959" y="3052861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94959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79429" y="-213089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22239" y="1093171"/>
            <a:ext cx="11012761" cy="223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370"/>
              </a:lnSpc>
              <a:spcBef>
                <a:spcPct val="0"/>
              </a:spcBef>
            </a:pPr>
            <a:r>
              <a:rPr lang="en-US" sz="131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AUTO-INSIGHTS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5566" y="5386743"/>
            <a:ext cx="6409834" cy="163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341"/>
              </a:lnSpc>
              <a:spcBef>
                <a:spcPct val="0"/>
              </a:spcBef>
            </a:pPr>
            <a:r>
              <a:rPr lang="en-US" sz="9529" i="1" dirty="0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DEVELOPERS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67" y="977321"/>
            <a:ext cx="1773812" cy="36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1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- 18</a:t>
            </a:r>
          </a:p>
        </p:txBody>
      </p:sp>
      <p:sp>
        <p:nvSpPr>
          <p:cNvPr id="10" name="Freeform 10"/>
          <p:cNvSpPr/>
          <p:nvPr/>
        </p:nvSpPr>
        <p:spPr>
          <a:xfrm>
            <a:off x="7401926" y="9822110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05566" y="6955830"/>
            <a:ext cx="7927040" cy="27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07" i="1" dirty="0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ASHISH KUMAR SONI</a:t>
            </a:r>
          </a:p>
          <a:p>
            <a:pPr algn="l">
              <a:lnSpc>
                <a:spcPts val="5299"/>
              </a:lnSpc>
            </a:pPr>
            <a:r>
              <a:rPr lang="en-US" sz="4607" i="1" dirty="0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KHUSHI RANAWAT</a:t>
            </a:r>
          </a:p>
          <a:p>
            <a:pPr algn="l">
              <a:lnSpc>
                <a:spcPts val="5299"/>
              </a:lnSpc>
            </a:pPr>
            <a:r>
              <a:rPr lang="en-US" sz="4607" i="1" dirty="0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BISHAL PAUL</a:t>
            </a:r>
          </a:p>
          <a:p>
            <a:pPr algn="l">
              <a:lnSpc>
                <a:spcPts val="5299"/>
              </a:lnSpc>
              <a:spcBef>
                <a:spcPct val="0"/>
              </a:spcBef>
            </a:pPr>
            <a:r>
              <a:rPr lang="en-US" sz="4607" i="1" dirty="0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JYOTISHKA PATRA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9156" y="3236382"/>
            <a:ext cx="86314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ON CARS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367" y="547146"/>
            <a:ext cx="3984383" cy="36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1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MTH208 COURSE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r="-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25701" y="3645335"/>
            <a:ext cx="3508802" cy="41148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12532" y="457188"/>
            <a:ext cx="13850762" cy="210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0"/>
              </a:lnSpc>
              <a:spcBef>
                <a:spcPct val="0"/>
              </a:spcBef>
            </a:pPr>
            <a:r>
              <a:rPr lang="en-US" sz="12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OVERVIEW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5504899" y="3086100"/>
            <a:ext cx="3508802" cy="41148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014697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13947" y="3423285"/>
            <a:ext cx="11052482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DEVELOP A USER-FRIENDLY APP THAT PROVIDES ACTIONABLE INSIGHTS INTO CAR CHARACTERISTICS, HELPING USERS MAKE INFORMED CHOICES.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3947" y="6682042"/>
            <a:ext cx="11052482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APP OFFERS FILTERING SELECTIONS BASED ON NEEDS, INDIVIDUAL CAR DETAILS, COMPARISON AND VISUALIZATION INSIGHTS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64" b="664"/>
          <a:stretch>
            <a:fillRect/>
          </a:stretch>
        </p:blipFill>
        <p:spPr>
          <a:xfrm>
            <a:off x="0" y="0"/>
            <a:ext cx="18534277" cy="10287000"/>
          </a:xfrm>
          <a:prstGeom prst="rect">
            <a:avLst/>
          </a:prstGeom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r="-4877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7776110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11398" y="6172200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186" y="217777"/>
            <a:ext cx="18172415" cy="138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31"/>
              </a:lnSpc>
              <a:spcBef>
                <a:spcPct val="0"/>
              </a:spcBef>
            </a:pPr>
            <a:r>
              <a:rPr lang="en-US" sz="7200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QUESTIONS WE AIM TO ANSWER VIA OUR APP</a:t>
            </a:r>
          </a:p>
        </p:txBody>
      </p:sp>
      <p:sp>
        <p:nvSpPr>
          <p:cNvPr id="7" name="Freeform 7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59567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223125" y="2691121"/>
            <a:ext cx="16475174" cy="727335"/>
            <a:chOff x="-1669100" y="-85725"/>
            <a:chExt cx="21966899" cy="96978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07103"/>
              <a:ext cx="405234" cy="581348"/>
              <a:chOff x="0" y="-28575"/>
              <a:chExt cx="71919" cy="10317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12868"/>
                <a:ext cx="71919" cy="61733"/>
              </a:xfrm>
              <a:custGeom>
                <a:avLst/>
                <a:gdLst/>
                <a:ahLst/>
                <a:cxnLst/>
                <a:rect l="l" t="t" r="r" b="b"/>
                <a:pathLst>
                  <a:path w="71919" h="61733">
                    <a:moveTo>
                      <a:pt x="0" y="0"/>
                    </a:moveTo>
                    <a:lnTo>
                      <a:pt x="71919" y="0"/>
                    </a:lnTo>
                    <a:lnTo>
                      <a:pt x="71919" y="61733"/>
                    </a:lnTo>
                    <a:lnTo>
                      <a:pt x="0" y="6173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71919" cy="903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-1669100" y="-85725"/>
              <a:ext cx="21966899" cy="9697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10"/>
                </a:lnSpc>
                <a:spcBef>
                  <a:spcPct val="0"/>
                </a:spcBef>
              </a:pPr>
              <a:r>
                <a:rPr lang="en-US" sz="4364" dirty="0">
                  <a:solidFill>
                    <a:srgbClr val="FFFFFF"/>
                  </a:solidFill>
                  <a:latin typeface="Cabin Sketch"/>
                  <a:ea typeface="Cabin Sketch"/>
                  <a:cs typeface="Cabin Sketch"/>
                  <a:sym typeface="Cabin Sketch"/>
                </a:rPr>
                <a:t>"WHAT ARE THE KEY FACTORS INFLUENCING CAR PRICES?"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729127"/>
            <a:ext cx="16927887" cy="1361023"/>
            <a:chOff x="0" y="0"/>
            <a:chExt cx="22570516" cy="181469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255952"/>
              <a:ext cx="386859" cy="332063"/>
              <a:chOff x="0" y="0"/>
              <a:chExt cx="71919" cy="6173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1919" cy="61733"/>
              </a:xfrm>
              <a:custGeom>
                <a:avLst/>
                <a:gdLst/>
                <a:ahLst/>
                <a:cxnLst/>
                <a:rect l="l" t="t" r="r" b="b"/>
                <a:pathLst>
                  <a:path w="71919" h="61733">
                    <a:moveTo>
                      <a:pt x="0" y="0"/>
                    </a:moveTo>
                    <a:lnTo>
                      <a:pt x="71919" y="0"/>
                    </a:lnTo>
                    <a:lnTo>
                      <a:pt x="71919" y="61733"/>
                    </a:lnTo>
                    <a:lnTo>
                      <a:pt x="0" y="6173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71919" cy="903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03617" y="-85725"/>
              <a:ext cx="21966899" cy="1900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33"/>
                </a:lnSpc>
                <a:spcBef>
                  <a:spcPct val="0"/>
                </a:spcBef>
              </a:pPr>
              <a:r>
                <a:rPr lang="en-US" sz="4166" dirty="0">
                  <a:solidFill>
                    <a:srgbClr val="FFFFFF"/>
                  </a:solidFill>
                  <a:latin typeface="Cabin Sketch"/>
                  <a:ea typeface="Cabin Sketch"/>
                  <a:cs typeface="Cabin Sketch"/>
                  <a:sym typeface="Cabin Sketch"/>
                </a:rPr>
                <a:t>"IS THERE A RELATIONSHIP BETWEEN CAR WEIGHT AND PERFORMANCE METRICS, SUCH AS TOP SPEED OR ACCELERATION?"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7170679"/>
            <a:ext cx="16927887" cy="1361879"/>
            <a:chOff x="0" y="0"/>
            <a:chExt cx="22570516" cy="181583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53880"/>
              <a:ext cx="383727" cy="329375"/>
              <a:chOff x="0" y="0"/>
              <a:chExt cx="71919" cy="617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1919" cy="61733"/>
              </a:xfrm>
              <a:custGeom>
                <a:avLst/>
                <a:gdLst/>
                <a:ahLst/>
                <a:cxnLst/>
                <a:rect l="l" t="t" r="r" b="b"/>
                <a:pathLst>
                  <a:path w="71919" h="61733">
                    <a:moveTo>
                      <a:pt x="0" y="0"/>
                    </a:moveTo>
                    <a:lnTo>
                      <a:pt x="71919" y="0"/>
                    </a:lnTo>
                    <a:lnTo>
                      <a:pt x="71919" y="61733"/>
                    </a:lnTo>
                    <a:lnTo>
                      <a:pt x="0" y="6173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71919" cy="903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5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98731" y="-76200"/>
              <a:ext cx="21971786" cy="1892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85"/>
                </a:lnSpc>
                <a:spcBef>
                  <a:spcPct val="0"/>
                </a:spcBef>
              </a:pPr>
              <a:r>
                <a:rPr lang="en-US" sz="4132" dirty="0">
                  <a:solidFill>
                    <a:srgbClr val="FFFFFF"/>
                  </a:solidFill>
                  <a:latin typeface="Cabin Sketch"/>
                  <a:ea typeface="Cabin Sketch"/>
                  <a:cs typeface="Cabin Sketch"/>
                  <a:sym typeface="Cabin Sketch"/>
                </a:rPr>
                <a:t>"HOW DO CARS FROM DIFFERENT REGIONS (E.G., EUROPE, ASIA) COMPARE IN TERMS OF AVERAGE PERFORMANCE METRICS AND PRICE?"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1316" y="3807773"/>
            <a:ext cx="426071" cy="468783"/>
            <a:chOff x="0" y="0"/>
            <a:chExt cx="112216" cy="123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216" cy="123465"/>
            </a:xfrm>
            <a:custGeom>
              <a:avLst/>
              <a:gdLst/>
              <a:ahLst/>
              <a:cxnLst/>
              <a:rect l="l" t="t" r="r" b="b"/>
              <a:pathLst>
                <a:path w="112216" h="123465">
                  <a:moveTo>
                    <a:pt x="0" y="0"/>
                  </a:moveTo>
                  <a:lnTo>
                    <a:pt x="112216" y="0"/>
                  </a:lnTo>
                  <a:lnTo>
                    <a:pt x="112216" y="123465"/>
                  </a:lnTo>
                  <a:lnTo>
                    <a:pt x="0" y="123465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2216" cy="152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1316" y="5475168"/>
            <a:ext cx="455865" cy="396278"/>
            <a:chOff x="0" y="0"/>
            <a:chExt cx="120063" cy="104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063" cy="104369"/>
            </a:xfrm>
            <a:custGeom>
              <a:avLst/>
              <a:gdLst/>
              <a:ahLst/>
              <a:cxnLst/>
              <a:rect l="l" t="t" r="r" b="b"/>
              <a:pathLst>
                <a:path w="120063" h="104369">
                  <a:moveTo>
                    <a:pt x="0" y="0"/>
                  </a:moveTo>
                  <a:lnTo>
                    <a:pt x="120063" y="0"/>
                  </a:lnTo>
                  <a:lnTo>
                    <a:pt x="120063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0063" cy="132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r="-4877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7776110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11398" y="6172200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59567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57181" y="3503954"/>
            <a:ext cx="5854248" cy="9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9"/>
              </a:lnSpc>
              <a:spcBef>
                <a:spcPct val="0"/>
              </a:spcBef>
            </a:pPr>
            <a:r>
              <a:rPr lang="en-US" sz="562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USER-FRIENDLY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1316" y="7459817"/>
            <a:ext cx="455865" cy="396278"/>
            <a:chOff x="0" y="0"/>
            <a:chExt cx="120063" cy="1043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063" cy="104369"/>
            </a:xfrm>
            <a:custGeom>
              <a:avLst/>
              <a:gdLst/>
              <a:ahLst/>
              <a:cxnLst/>
              <a:rect l="l" t="t" r="r" b="b"/>
              <a:pathLst>
                <a:path w="120063" h="104369">
                  <a:moveTo>
                    <a:pt x="0" y="0"/>
                  </a:moveTo>
                  <a:lnTo>
                    <a:pt x="120063" y="0"/>
                  </a:lnTo>
                  <a:lnTo>
                    <a:pt x="120063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0063" cy="132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14366" y="5210078"/>
            <a:ext cx="10887242" cy="9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9"/>
              </a:lnSpc>
              <a:spcBef>
                <a:spcPct val="0"/>
              </a:spcBef>
            </a:pPr>
            <a:r>
              <a:rPr lang="en-US" sz="562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ENGAGEMENT AND OPTIMIZATION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7181" y="7067550"/>
            <a:ext cx="9187617" cy="9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9"/>
              </a:lnSpc>
              <a:spcBef>
                <a:spcPct val="0"/>
              </a:spcBef>
            </a:pPr>
            <a:r>
              <a:rPr lang="en-US" sz="5621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DECISION-MAKING 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1186" y="217777"/>
            <a:ext cx="18172415" cy="145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31"/>
              </a:lnSpc>
              <a:spcBef>
                <a:spcPct val="0"/>
              </a:spcBef>
            </a:pPr>
            <a:r>
              <a:rPr lang="en-US" sz="8522" i="1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CHERRY ON THE CAKE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9847" y="2097919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b="-10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8203558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4574" y="3315781"/>
            <a:ext cx="12118697" cy="328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3"/>
              </a:lnSpc>
              <a:spcBef>
                <a:spcPct val="0"/>
              </a:spcBef>
            </a:pPr>
            <a:r>
              <a:rPr lang="en-US" sz="19138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80" y="667384"/>
            <a:ext cx="338050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18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135</Words>
  <Application>Microsoft Office PowerPoint</Application>
  <PresentationFormat>Custom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Antonio Italics</vt:lpstr>
      <vt:lpstr>Canva Sans Bold</vt:lpstr>
      <vt:lpstr>Calibri</vt:lpstr>
      <vt:lpstr>Arial</vt:lpstr>
      <vt:lpstr>Anton Italics</vt:lpstr>
      <vt:lpstr>Cabin Sketch</vt:lpstr>
      <vt:lpstr>Montserrat Bold</vt:lpstr>
      <vt:lpstr>Calibri (MS)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Group18_PPT</dc:title>
  <cp:lastModifiedBy>Ashish soni</cp:lastModifiedBy>
  <cp:revision>2</cp:revision>
  <dcterms:created xsi:type="dcterms:W3CDTF">2006-08-16T00:00:00Z</dcterms:created>
  <dcterms:modified xsi:type="dcterms:W3CDTF">2024-11-11T14:16:39Z</dcterms:modified>
  <dc:identifier>DAGWD9RI4lA</dc:identifier>
</cp:coreProperties>
</file>